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77" r:id="rId3"/>
    <p:sldId id="300" r:id="rId4"/>
    <p:sldId id="301" r:id="rId5"/>
    <p:sldId id="305" r:id="rId6"/>
    <p:sldId id="306" r:id="rId7"/>
    <p:sldId id="310" r:id="rId8"/>
    <p:sldId id="316" r:id="rId9"/>
    <p:sldId id="319" r:id="rId10"/>
    <p:sldId id="308" r:id="rId11"/>
    <p:sldId id="312" r:id="rId12"/>
    <p:sldId id="317" r:id="rId13"/>
    <p:sldId id="321" r:id="rId14"/>
    <p:sldId id="311" r:id="rId15"/>
    <p:sldId id="314" r:id="rId16"/>
    <p:sldId id="318" r:id="rId17"/>
    <p:sldId id="320" r:id="rId18"/>
    <p:sldId id="315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13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  <p:sldId id="269" r:id="rId43"/>
    <p:sldId id="271" r:id="rId44"/>
    <p:sldId id="272" r:id="rId45"/>
    <p:sldId id="273" r:id="rId46"/>
    <p:sldId id="276" r:id="rId47"/>
    <p:sldId id="274" r:id="rId48"/>
    <p:sldId id="275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7.png"/><Relationship Id="rId7" Type="http://schemas.openxmlformats.org/officeDocument/2006/relationships/image" Target="../media/image7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22.png"/><Relationship Id="rId9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59.png"/><Relationship Id="rId7" Type="http://schemas.openxmlformats.org/officeDocument/2006/relationships/image" Target="../media/image8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64.png"/><Relationship Id="rId9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96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5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11" Type="http://schemas.openxmlformats.org/officeDocument/2006/relationships/image" Target="../media/image94.png"/><Relationship Id="rId5" Type="http://schemas.openxmlformats.org/officeDocument/2006/relationships/image" Target="../media/image91.png"/><Relationship Id="rId10" Type="http://schemas.openxmlformats.org/officeDocument/2006/relationships/image" Target="../media/image22.png"/><Relationship Id="rId4" Type="http://schemas.openxmlformats.org/officeDocument/2006/relationships/image" Target="../media/image90.png"/><Relationship Id="rId9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79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59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64.png"/><Relationship Id="rId9" Type="http://schemas.openxmlformats.org/officeDocument/2006/relationships/image" Target="../media/image10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CBBE39E-5CA2-9BF5-C947-559C14E83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9" y="68517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37857344-BB78-FB6C-F755-B4C254221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591885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2B285AF7-5B42-A6BB-F1CB-AE26C4376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409C2AD0-C78E-D4DF-4529-A881BA798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792" y="68517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>
            <a:extLst>
              <a:ext uri="{FF2B5EF4-FFF2-40B4-BE49-F238E27FC236}">
                <a16:creationId xmlns:a16="http://schemas.microsoft.com/office/drawing/2014/main" id="{911BEF59-1244-9133-A084-949EC24CA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794" y="259188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>
            <a:extLst>
              <a:ext uri="{FF2B5EF4-FFF2-40B4-BE49-F238E27FC236}">
                <a16:creationId xmlns:a16="http://schemas.microsoft.com/office/drawing/2014/main" id="{0E44F470-FF21-FD3F-1664-40BF93635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796" y="4498595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0044078A-33FC-E314-2BB7-ED3A35F2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5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9A5DB0B7-DFB1-6B01-C559-E05223F9A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046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253F89B8-A984-3891-7309-6419C7609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90" y="2503953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CA3BDC26-329C-4CBA-8FA8-53B40DB88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4405661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608840FF-1398-D7DF-50DD-26C7256B6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375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A0B40746-F0CA-65E7-D1CF-3441EB18F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621" y="2514551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>
            <a:extLst>
              <a:ext uri="{FF2B5EF4-FFF2-40B4-BE49-F238E27FC236}">
                <a16:creationId xmlns:a16="http://schemas.microsoft.com/office/drawing/2014/main" id="{B4A68C80-6F08-DF0C-833F-B1808DE88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621" y="4405661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BAC2656D-8A20-D613-0F7B-A135E0E76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52" y="2579475"/>
            <a:ext cx="3821011" cy="277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6E0CDAE9-6163-DCDA-E984-142A0DB16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9" y="2579475"/>
            <a:ext cx="3821011" cy="277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6" name="Picture 14">
            <a:extLst>
              <a:ext uri="{FF2B5EF4-FFF2-40B4-BE49-F238E27FC236}">
                <a16:creationId xmlns:a16="http://schemas.microsoft.com/office/drawing/2014/main" id="{3A23BD7D-2A8F-B2AB-5DE2-4F6026494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424" y="65008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8" name="Picture 16">
            <a:extLst>
              <a:ext uri="{FF2B5EF4-FFF2-40B4-BE49-F238E27FC236}">
                <a16:creationId xmlns:a16="http://schemas.microsoft.com/office/drawing/2014/main" id="{1D743385-B7E9-7F0A-EF4E-02BDE8768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424" y="252852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0" name="Picture 18">
            <a:extLst>
              <a:ext uri="{FF2B5EF4-FFF2-40B4-BE49-F238E27FC236}">
                <a16:creationId xmlns:a16="http://schemas.microsoft.com/office/drawing/2014/main" id="{9E3DE8CF-C8A6-F725-DE69-8F2E53E15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427" y="4455518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D08A280A-F977-F6C7-30E4-6FC4216FF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051" y="656548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>
            <a:extLst>
              <a:ext uri="{FF2B5EF4-FFF2-40B4-BE49-F238E27FC236}">
                <a16:creationId xmlns:a16="http://schemas.microsoft.com/office/drawing/2014/main" id="{CF929154-75C0-9EFB-8F54-775D1B7FF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051" y="2559264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>
            <a:extLst>
              <a:ext uri="{FF2B5EF4-FFF2-40B4-BE49-F238E27FC236}">
                <a16:creationId xmlns:a16="http://schemas.microsoft.com/office/drawing/2014/main" id="{A20EAC53-425A-5DD2-43AC-7FA37F758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054" y="4457715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2D693267-E1E0-4B6D-015A-9B84DFA27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0" y="65654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DDDA2035-1BEF-85C8-67CA-61348540C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48" y="2559265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B18795A3-CB49-2161-EA92-E78E61FF3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48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4" name="Picture 6">
            <a:extLst>
              <a:ext uri="{FF2B5EF4-FFF2-40B4-BE49-F238E27FC236}">
                <a16:creationId xmlns:a16="http://schemas.microsoft.com/office/drawing/2014/main" id="{2BB9B901-EEBC-2C40-D82E-1ACAA03A2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364" y="2526460"/>
            <a:ext cx="3219817" cy="234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252EB060-9D1E-B0F4-ADF4-349B8D133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484" y="2496949"/>
            <a:ext cx="3219817" cy="234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5E0841D1-CB4B-F248-37DC-A4224885A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744" y="2495609"/>
            <a:ext cx="3219817" cy="234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A1903B5D-30A1-CC80-6ACE-869193E58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0478"/>
            <a:ext cx="3219819" cy="234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6388D394-7277-25FD-F996-2782DD1A9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3" y="602763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10124510-FFFA-4AFC-2E2D-4BABE50E7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47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EC1335A2-B265-DA79-4583-A09A4A007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3" y="4449303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>
            <a:extLst>
              <a:ext uri="{FF2B5EF4-FFF2-40B4-BE49-F238E27FC236}">
                <a16:creationId xmlns:a16="http://schemas.microsoft.com/office/drawing/2014/main" id="{C72BF3CB-E9AD-D926-8050-AE4997393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006" y="580992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>
            <a:extLst>
              <a:ext uri="{FF2B5EF4-FFF2-40B4-BE49-F238E27FC236}">
                <a16:creationId xmlns:a16="http://schemas.microsoft.com/office/drawing/2014/main" id="{006AD195-A501-A373-DD88-E293B1657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01607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2">
            <a:extLst>
              <a:ext uri="{FF2B5EF4-FFF2-40B4-BE49-F238E27FC236}">
                <a16:creationId xmlns:a16="http://schemas.microsoft.com/office/drawing/2014/main" id="{33F78A6F-4AC4-02C8-CF3C-626EB6FE0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422222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8" name="Picture 14">
            <a:extLst>
              <a:ext uri="{FF2B5EF4-FFF2-40B4-BE49-F238E27FC236}">
                <a16:creationId xmlns:a16="http://schemas.microsoft.com/office/drawing/2014/main" id="{C015BB80-B06A-3446-6E13-D6CBFB49E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325" y="561397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0" name="Picture 16">
            <a:extLst>
              <a:ext uri="{FF2B5EF4-FFF2-40B4-BE49-F238E27FC236}">
                <a16:creationId xmlns:a16="http://schemas.microsoft.com/office/drawing/2014/main" id="{672A5CFB-C272-2C16-9E24-79172CF54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325" y="2486572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2" name="Picture 18">
            <a:extLst>
              <a:ext uri="{FF2B5EF4-FFF2-40B4-BE49-F238E27FC236}">
                <a16:creationId xmlns:a16="http://schemas.microsoft.com/office/drawing/2014/main" id="{60FAFCC1-939C-9334-1D8B-4EE596BB2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327" y="4407187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2E7F0710-E30F-B717-C8FD-9F99F4CB4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3"/>
            <a:ext cx="3265486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3446</TotalTime>
  <Words>751</Words>
  <Application>Microsoft Office PowerPoint</Application>
  <PresentationFormat>Widescreen</PresentationFormat>
  <Paragraphs>182</Paragraphs>
  <Slides>48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P_update</vt:lpstr>
      <vt:lpstr>Incorrect </vt:lpstr>
      <vt:lpstr>Corrected - 20220722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61</cp:revision>
  <dcterms:created xsi:type="dcterms:W3CDTF">2022-05-19T15:06:45Z</dcterms:created>
  <dcterms:modified xsi:type="dcterms:W3CDTF">2022-10-14T18:55:14Z</dcterms:modified>
</cp:coreProperties>
</file>